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0" r:id="rId1"/>
  </p:sldMasterIdLst>
  <p:sldIdLst>
    <p:sldId id="265" r:id="rId2"/>
    <p:sldId id="266" r:id="rId3"/>
    <p:sldId id="267" r:id="rId4"/>
    <p:sldId id="268" r:id="rId5"/>
    <p:sldId id="269" r:id="rId6"/>
    <p:sldId id="270" r:id="rId7"/>
    <p:sldId id="263" r:id="rId8"/>
    <p:sldId id="264" r:id="rId9"/>
    <p:sldId id="257" r:id="rId10"/>
    <p:sldId id="258" r:id="rId11"/>
    <p:sldId id="259" r:id="rId12"/>
    <p:sldId id="260" r:id="rId13"/>
    <p:sldId id="261"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26527CC8-F7F4-4FA0-98FD-595C8849DCCC}" type="datetimeFigureOut">
              <a:rPr lang="en-US" smtClean="0"/>
              <a:t>3/24/2022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677975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2340718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659254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142552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3259141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6527CC8-F7F4-4FA0-98FD-595C8849DCCC}" type="datetimeFigureOut">
              <a:rPr lang="en-US" smtClean="0"/>
              <a:t>3/24/2022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30068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6527CC8-F7F4-4FA0-98FD-595C8849DCCC}" type="datetimeFigureOut">
              <a:rPr lang="en-US" smtClean="0"/>
              <a:t>3/24/2022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4075934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527CC8-F7F4-4FA0-98FD-595C8849DCCC}"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013452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527CC8-F7F4-4FA0-98FD-595C8849DCCC}"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207972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527CC8-F7F4-4FA0-98FD-595C8849DCCC}"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4039310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6527CC8-F7F4-4FA0-98FD-595C8849DCCC}"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3479201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91628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6527CC8-F7F4-4FA0-98FD-595C8849DCCC}" type="datetimeFigureOut">
              <a:rPr lang="en-US" smtClean="0"/>
              <a:t>3/24/2022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3801237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6527CC8-F7F4-4FA0-98FD-595C8849DCCC}" type="datetimeFigureOut">
              <a:rPr lang="en-US" smtClean="0"/>
              <a:t>3/24/2022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3857089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527CC8-F7F4-4FA0-98FD-595C8849DCCC}" type="datetimeFigureOut">
              <a:rPr lang="en-US" smtClean="0"/>
              <a:t>3/24/2022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296014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636638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6527CC8-F7F4-4FA0-98FD-595C8849DCCC}"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79BBDB-DED7-4A6F-AE18-F81F1E52950C}" type="slidenum">
              <a:rPr lang="en-US" smtClean="0"/>
              <a:t>‹#›</a:t>
            </a:fld>
            <a:endParaRPr lang="en-US"/>
          </a:p>
        </p:txBody>
      </p:sp>
    </p:spTree>
    <p:extLst>
      <p:ext uri="{BB962C8B-B14F-4D97-AF65-F5344CB8AC3E}">
        <p14:creationId xmlns:p14="http://schemas.microsoft.com/office/powerpoint/2010/main" val="1282736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6527CC8-F7F4-4FA0-98FD-595C8849DCCC}" type="datetimeFigureOut">
              <a:rPr lang="en-US" smtClean="0"/>
              <a:t>3/24/2022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3679BBDB-DED7-4A6F-AE18-F81F1E52950C}" type="slidenum">
              <a:rPr lang="en-US" smtClean="0"/>
              <a:t>‹#›</a:t>
            </a:fld>
            <a:endParaRPr lang="en-US"/>
          </a:p>
        </p:txBody>
      </p:sp>
    </p:spTree>
    <p:extLst>
      <p:ext uri="{BB962C8B-B14F-4D97-AF65-F5344CB8AC3E}">
        <p14:creationId xmlns:p14="http://schemas.microsoft.com/office/powerpoint/2010/main" val="3305852593"/>
      </p:ext>
    </p:extLst>
  </p:cSld>
  <p:clrMap bg1="dk1" tx1="lt1" bg2="dk2" tx2="lt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Online Lab Tests Booking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1" y="1810327"/>
            <a:ext cx="9707418" cy="4350327"/>
          </a:xfrm>
        </p:spPr>
      </p:pic>
    </p:spTree>
    <p:extLst>
      <p:ext uri="{BB962C8B-B14F-4D97-AF65-F5344CB8AC3E}">
        <p14:creationId xmlns:p14="http://schemas.microsoft.com/office/powerpoint/2010/main" val="320959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1815" y="1825625"/>
            <a:ext cx="9190944" cy="4351338"/>
          </a:xfrm>
        </p:spPr>
      </p:pic>
    </p:spTree>
    <p:extLst>
      <p:ext uri="{BB962C8B-B14F-4D97-AF65-F5344CB8AC3E}">
        <p14:creationId xmlns:p14="http://schemas.microsoft.com/office/powerpoint/2010/main" val="3725579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Home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3998" y="1825625"/>
            <a:ext cx="9046579" cy="4351338"/>
          </a:xfrm>
        </p:spPr>
      </p:pic>
    </p:spTree>
    <p:extLst>
      <p:ext uri="{BB962C8B-B14F-4D97-AF65-F5344CB8AC3E}">
        <p14:creationId xmlns:p14="http://schemas.microsoft.com/office/powerpoint/2010/main" val="4081292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Booking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6865" y="1825625"/>
            <a:ext cx="9180845" cy="4351338"/>
          </a:xfrm>
        </p:spPr>
      </p:pic>
    </p:spTree>
    <p:extLst>
      <p:ext uri="{BB962C8B-B14F-4D97-AF65-F5344CB8AC3E}">
        <p14:creationId xmlns:p14="http://schemas.microsoft.com/office/powerpoint/2010/main" val="3646236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 Home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6598" y="1825625"/>
            <a:ext cx="9221378" cy="4351338"/>
          </a:xfrm>
        </p:spPr>
      </p:pic>
    </p:spTree>
    <p:extLst>
      <p:ext uri="{BB962C8B-B14F-4D97-AF65-F5344CB8AC3E}">
        <p14:creationId xmlns:p14="http://schemas.microsoft.com/office/powerpoint/2010/main" val="2172774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Update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1504" y="1825625"/>
            <a:ext cx="9231567" cy="4351338"/>
          </a:xfrm>
        </p:spPr>
      </p:pic>
    </p:spTree>
    <p:extLst>
      <p:ext uri="{BB962C8B-B14F-4D97-AF65-F5344CB8AC3E}">
        <p14:creationId xmlns:p14="http://schemas.microsoft.com/office/powerpoint/2010/main" val="3805546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60945" y="2161309"/>
            <a:ext cx="10307781" cy="2123658"/>
          </a:xfrm>
          <a:prstGeom prst="rect">
            <a:avLst/>
          </a:prstGeom>
        </p:spPr>
        <p:txBody>
          <a:bodyPr wrap="square">
            <a:spAutoFit/>
          </a:bodyPr>
          <a:lstStyle/>
          <a:p>
            <a:r>
              <a:rPr lang="en-US" sz="3600" dirty="0" smtClean="0"/>
              <a:t>Team Members:</a:t>
            </a:r>
          </a:p>
          <a:p>
            <a:r>
              <a:rPr lang="en-US" sz="2400" dirty="0" err="1" smtClean="0"/>
              <a:t>Sreepranav</a:t>
            </a:r>
            <a:r>
              <a:rPr lang="en-US" sz="2400" dirty="0" smtClean="0"/>
              <a:t> (Team Lead, Front End Developer and Back End Developer)</a:t>
            </a:r>
          </a:p>
          <a:p>
            <a:r>
              <a:rPr lang="en-US" sz="2400" dirty="0" err="1" smtClean="0"/>
              <a:t>Vamshi</a:t>
            </a:r>
            <a:r>
              <a:rPr lang="en-US" sz="2400" dirty="0" smtClean="0"/>
              <a:t> Krishna Reddy(Designer)</a:t>
            </a:r>
          </a:p>
          <a:p>
            <a:r>
              <a:rPr lang="en-US" sz="2400" dirty="0" smtClean="0"/>
              <a:t>Harini (Front End Developer)</a:t>
            </a:r>
          </a:p>
          <a:p>
            <a:r>
              <a:rPr lang="en-US" sz="2400" dirty="0" err="1" smtClean="0"/>
              <a:t>Sruthi</a:t>
            </a:r>
            <a:r>
              <a:rPr lang="en-US" sz="2400" dirty="0" smtClean="0"/>
              <a:t> (Web Designer)</a:t>
            </a:r>
            <a:endParaRPr lang="en-US" sz="2400" dirty="0"/>
          </a:p>
        </p:txBody>
      </p:sp>
    </p:spTree>
    <p:extLst>
      <p:ext uri="{BB962C8B-B14F-4D97-AF65-F5344CB8AC3E}">
        <p14:creationId xmlns:p14="http://schemas.microsoft.com/office/powerpoint/2010/main" val="2138418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65382" y="2078182"/>
            <a:ext cx="7878618" cy="3170099"/>
          </a:xfrm>
          <a:prstGeom prst="rect">
            <a:avLst/>
          </a:prstGeom>
        </p:spPr>
        <p:txBody>
          <a:bodyPr wrap="square">
            <a:spAutoFit/>
          </a:bodyPr>
          <a:lstStyle/>
          <a:p>
            <a:r>
              <a:rPr lang="en-US" sz="4000" dirty="0" smtClean="0"/>
              <a:t>Introduction:</a:t>
            </a:r>
          </a:p>
          <a:p>
            <a:r>
              <a:rPr lang="en-US" sz="2000" dirty="0" smtClean="0"/>
              <a:t>Indus Health is a web-based application developed using Java programming language. It mainly focuses on placing lab tests easily using internet. Admin and customers all will have different interface and different privileges according to their </a:t>
            </a:r>
            <a:r>
              <a:rPr lang="en-US" sz="2000" dirty="0" err="1" smtClean="0"/>
              <a:t>needs.A</a:t>
            </a:r>
            <a:r>
              <a:rPr lang="en-US" sz="2000" dirty="0" smtClean="0"/>
              <a:t> customer can only manage his account and cannot see any details of other customers. Admin can see the details of all customer accounts. Admin can process the orders placed by the customers. </a:t>
            </a:r>
            <a:endParaRPr lang="en-US" sz="2000" dirty="0"/>
          </a:p>
        </p:txBody>
      </p:sp>
    </p:spTree>
    <p:extLst>
      <p:ext uri="{BB962C8B-B14F-4D97-AF65-F5344CB8AC3E}">
        <p14:creationId xmlns:p14="http://schemas.microsoft.com/office/powerpoint/2010/main" val="2813156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09964" y="2004290"/>
            <a:ext cx="9652000" cy="2369880"/>
          </a:xfrm>
          <a:prstGeom prst="rect">
            <a:avLst/>
          </a:prstGeom>
        </p:spPr>
        <p:txBody>
          <a:bodyPr wrap="square">
            <a:spAutoFit/>
          </a:bodyPr>
          <a:lstStyle/>
          <a:p>
            <a:r>
              <a:rPr lang="en-US" sz="4000" dirty="0" smtClean="0"/>
              <a:t>Objective:</a:t>
            </a:r>
          </a:p>
          <a:p>
            <a:r>
              <a:rPr lang="en-US" sz="2000" dirty="0" smtClean="0"/>
              <a:t>    To develop an online website to place medical tests.</a:t>
            </a:r>
          </a:p>
          <a:p>
            <a:r>
              <a:rPr lang="en-US" sz="2000" dirty="0" smtClean="0"/>
              <a:t>    Provide easy way to do the lab tests at home</a:t>
            </a:r>
          </a:p>
          <a:p>
            <a:r>
              <a:rPr lang="en-US" sz="2800" dirty="0" smtClean="0"/>
              <a:t>   Functionalities provided:</a:t>
            </a:r>
          </a:p>
          <a:p>
            <a:r>
              <a:rPr lang="en-US" sz="2000" dirty="0" smtClean="0"/>
              <a:t>             Place required medical tests.</a:t>
            </a:r>
          </a:p>
          <a:p>
            <a:r>
              <a:rPr lang="en-US" sz="2000" dirty="0" smtClean="0"/>
              <a:t>             View the status of test.</a:t>
            </a:r>
            <a:endParaRPr lang="en-US" sz="2000" dirty="0"/>
          </a:p>
        </p:txBody>
      </p:sp>
    </p:spTree>
    <p:extLst>
      <p:ext uri="{BB962C8B-B14F-4D97-AF65-F5344CB8AC3E}">
        <p14:creationId xmlns:p14="http://schemas.microsoft.com/office/powerpoint/2010/main" val="3075580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69818" y="2041236"/>
            <a:ext cx="10344727" cy="3539430"/>
          </a:xfrm>
          <a:prstGeom prst="rect">
            <a:avLst/>
          </a:prstGeom>
        </p:spPr>
        <p:txBody>
          <a:bodyPr wrap="square">
            <a:spAutoFit/>
          </a:bodyPr>
          <a:lstStyle/>
          <a:p>
            <a:r>
              <a:rPr lang="en-US" sz="3600" dirty="0" smtClean="0"/>
              <a:t>Modules:</a:t>
            </a:r>
          </a:p>
          <a:p>
            <a:r>
              <a:rPr lang="en-US" sz="2400" dirty="0" smtClean="0"/>
              <a:t>There will be two main interfaces for our website. One is for admin and the other is for the user, here user is a customer</a:t>
            </a:r>
            <a:r>
              <a:rPr lang="en-US" dirty="0" smtClean="0"/>
              <a:t>.</a:t>
            </a:r>
          </a:p>
          <a:p>
            <a:r>
              <a:rPr lang="en-US" sz="2000" dirty="0" smtClean="0"/>
              <a:t>1.Registration Page</a:t>
            </a:r>
          </a:p>
          <a:p>
            <a:r>
              <a:rPr lang="en-US" sz="2000" dirty="0" smtClean="0"/>
              <a:t>2.Login Page</a:t>
            </a:r>
          </a:p>
          <a:p>
            <a:r>
              <a:rPr lang="en-US" sz="2000" dirty="0" smtClean="0"/>
              <a:t>3.Main Page</a:t>
            </a:r>
          </a:p>
          <a:p>
            <a:r>
              <a:rPr lang="en-US" sz="2000" dirty="0" smtClean="0"/>
              <a:t>4.Place an order</a:t>
            </a:r>
          </a:p>
          <a:p>
            <a:r>
              <a:rPr lang="en-US" sz="2000" dirty="0" smtClean="0"/>
              <a:t>5.View Orders</a:t>
            </a:r>
          </a:p>
          <a:p>
            <a:r>
              <a:rPr lang="en-US" sz="2000" dirty="0" smtClean="0"/>
              <a:t>6.Admin Page</a:t>
            </a:r>
          </a:p>
          <a:p>
            <a:r>
              <a:rPr lang="en-US" sz="2000" dirty="0" smtClean="0"/>
              <a:t>7.Update Order Page</a:t>
            </a:r>
            <a:endParaRPr lang="en-US" sz="2000" dirty="0"/>
          </a:p>
        </p:txBody>
      </p:sp>
    </p:spTree>
    <p:extLst>
      <p:ext uri="{BB962C8B-B14F-4D97-AF65-F5344CB8AC3E}">
        <p14:creationId xmlns:p14="http://schemas.microsoft.com/office/powerpoint/2010/main" val="1286251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47636" y="1274618"/>
            <a:ext cx="7148945" cy="4647426"/>
          </a:xfrm>
          <a:prstGeom prst="rect">
            <a:avLst/>
          </a:prstGeom>
        </p:spPr>
        <p:txBody>
          <a:bodyPr wrap="square">
            <a:spAutoFit/>
          </a:bodyPr>
          <a:lstStyle/>
          <a:p>
            <a:r>
              <a:rPr lang="en-US" sz="3600" dirty="0" smtClean="0"/>
              <a:t>Technologies Used:</a:t>
            </a:r>
          </a:p>
          <a:p>
            <a:r>
              <a:rPr lang="en-US" sz="2800" dirty="0" smtClean="0"/>
              <a:t>Front End:</a:t>
            </a:r>
          </a:p>
          <a:p>
            <a:r>
              <a:rPr lang="en-US" sz="2400" dirty="0" smtClean="0"/>
              <a:t>1.HTML</a:t>
            </a:r>
          </a:p>
          <a:p>
            <a:r>
              <a:rPr lang="en-US" sz="2400" dirty="0" smtClean="0"/>
              <a:t>2.CSS</a:t>
            </a:r>
          </a:p>
          <a:p>
            <a:r>
              <a:rPr lang="en-US" sz="2400" dirty="0" smtClean="0"/>
              <a:t>3.JavaScript</a:t>
            </a:r>
          </a:p>
          <a:p>
            <a:endParaRPr lang="en-US" dirty="0"/>
          </a:p>
          <a:p>
            <a:r>
              <a:rPr lang="en-US" sz="2800" dirty="0" smtClean="0"/>
              <a:t>Back End:</a:t>
            </a:r>
          </a:p>
          <a:p>
            <a:r>
              <a:rPr lang="en-US" sz="2400" dirty="0" smtClean="0"/>
              <a:t>1.Java(Programming Language)</a:t>
            </a:r>
          </a:p>
          <a:p>
            <a:r>
              <a:rPr lang="en-US" sz="2400" dirty="0" smtClean="0"/>
              <a:t>2.Apache Tomcat(Server)</a:t>
            </a:r>
          </a:p>
          <a:p>
            <a:r>
              <a:rPr lang="en-US" sz="2400" dirty="0" smtClean="0"/>
              <a:t>3.Hibernate(API/ORM)</a:t>
            </a:r>
          </a:p>
          <a:p>
            <a:r>
              <a:rPr lang="en-US" sz="2400" dirty="0" smtClean="0"/>
              <a:t>4.Oracle(Database)</a:t>
            </a:r>
          </a:p>
          <a:p>
            <a:endParaRPr lang="en-US" dirty="0" smtClean="0"/>
          </a:p>
        </p:txBody>
      </p:sp>
    </p:spTree>
    <p:extLst>
      <p:ext uri="{BB962C8B-B14F-4D97-AF65-F5344CB8AC3E}">
        <p14:creationId xmlns:p14="http://schemas.microsoft.com/office/powerpoint/2010/main" val="1408201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a:t>
            </a:r>
            <a:br>
              <a:rPr lang="en-US" dirty="0" smtClean="0"/>
            </a:br>
            <a:r>
              <a:rPr lang="en-US" sz="3200" dirty="0" smtClean="0"/>
              <a:t>Phases of Extreme Programming:</a:t>
            </a:r>
            <a:endParaRPr lang="en-US" sz="3200"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65487" y="2563019"/>
            <a:ext cx="5943600" cy="2876550"/>
          </a:xfrm>
        </p:spPr>
      </p:pic>
    </p:spTree>
    <p:extLst>
      <p:ext uri="{BB962C8B-B14F-4D97-AF65-F5344CB8AC3E}">
        <p14:creationId xmlns:p14="http://schemas.microsoft.com/office/powerpoint/2010/main" val="938873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 Diagram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21637" y="1825625"/>
            <a:ext cx="4431301" cy="4351338"/>
          </a:xfrm>
        </p:spPr>
      </p:pic>
    </p:spTree>
    <p:extLst>
      <p:ext uri="{BB962C8B-B14F-4D97-AF65-F5344CB8AC3E}">
        <p14:creationId xmlns:p14="http://schemas.microsoft.com/office/powerpoint/2010/main" val="1590809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Registration Page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1820" y="1825625"/>
            <a:ext cx="9090934" cy="4351338"/>
          </a:xfrm>
        </p:spPr>
      </p:pic>
    </p:spTree>
    <p:extLst>
      <p:ext uri="{BB962C8B-B14F-4D97-AF65-F5344CB8AC3E}">
        <p14:creationId xmlns:p14="http://schemas.microsoft.com/office/powerpoint/2010/main" val="1257271196"/>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31</TotalTime>
  <Words>240</Words>
  <Application>Microsoft Office PowerPoint</Application>
  <PresentationFormat>Widescreen</PresentationFormat>
  <Paragraphs>42</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Corbel</vt:lpstr>
      <vt:lpstr>Depth</vt:lpstr>
      <vt:lpstr>               Online Lab Tests Booking</vt:lpstr>
      <vt:lpstr>PowerPoint Presentation</vt:lpstr>
      <vt:lpstr>PowerPoint Presentation</vt:lpstr>
      <vt:lpstr>PowerPoint Presentation</vt:lpstr>
      <vt:lpstr>PowerPoint Presentation</vt:lpstr>
      <vt:lpstr>PowerPoint Presentation</vt:lpstr>
      <vt:lpstr>Agile: Phases of Extreme Programming:</vt:lpstr>
      <vt:lpstr>ER Diagram</vt:lpstr>
      <vt:lpstr>Registration Page</vt:lpstr>
      <vt:lpstr>Login Page</vt:lpstr>
      <vt:lpstr>User Home Page</vt:lpstr>
      <vt:lpstr>Test Booking Page</vt:lpstr>
      <vt:lpstr>Admin Home Page</vt:lpstr>
      <vt:lpstr>Order Update Page</vt:lpstr>
    </vt:vector>
  </TitlesOfParts>
  <Company>HCL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Lab Tests Booking</dc:title>
  <dc:creator>Chakka Venkata Sai Chenchu Harini</dc:creator>
  <cp:lastModifiedBy>Chakka Venkata Sai Chenchu Harini</cp:lastModifiedBy>
  <cp:revision>4</cp:revision>
  <dcterms:created xsi:type="dcterms:W3CDTF">2022-03-24T04:46:03Z</dcterms:created>
  <dcterms:modified xsi:type="dcterms:W3CDTF">2022-03-24T05:17:07Z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41c21929-5092-4bf5-8561-0d9fecdefdac</vt:lpwstr>
  </property>
  <property fmtid="{D5CDD505-2E9C-101B-9397-08002B2CF9AE}" pid="3" name="HCLClassification">
    <vt:lpwstr>HCL_Cla5s_Publ1c</vt:lpwstr>
  </property>
</Properties>
</file>

<file path=docProps/thumbnail.jpeg>
</file>